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0" r:id="rId2"/>
  </p:sldIdLst>
  <p:sldSz cx="24382413" cy="13716000"/>
  <p:notesSz cx="6858000" cy="9144000"/>
  <p:embeddedFontLst>
    <p:embeddedFont>
      <p:font typeface="OPPOSans M" panose="02010600030101010101" charset="-122"/>
      <p:regular r:id="rId3"/>
    </p:embeddedFont>
    <p:embeddedFont>
      <p:font typeface="OPPOSans R" panose="02010600030101010101" charset="-122"/>
      <p:regular r:id="rId4"/>
    </p:embeddedFont>
  </p:embeddedFontLst>
  <p:custDataLst>
    <p:tags r:id="rId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6">
          <p15:clr>
            <a:srgbClr val="A4A3A4"/>
          </p15:clr>
        </p15:guide>
        <p15:guide id="2" pos="1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CAE3"/>
    <a:srgbClr val="0C112A"/>
    <a:srgbClr val="ADE7F2"/>
    <a:srgbClr val="EAEAEA"/>
    <a:srgbClr val="73D5E9"/>
    <a:srgbClr val="B478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 autoAdjust="0"/>
    <p:restoredTop sz="94660"/>
  </p:normalViewPr>
  <p:slideViewPr>
    <p:cSldViewPr snapToGrid="0" showGuides="1">
      <p:cViewPr varScale="1">
        <p:scale>
          <a:sx n="53" d="100"/>
          <a:sy n="53" d="100"/>
        </p:scale>
        <p:origin x="276" y="-66"/>
      </p:cViewPr>
      <p:guideLst>
        <p:guide orient="horz" pos="3866"/>
        <p:guide pos="15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tags" Target="tags/tag1.xml"/><Relationship Id="rId4" Type="http://schemas.openxmlformats.org/officeDocument/2006/relationships/font" Target="fonts/font2.fntdata"/><Relationship Id="rId9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7850" y="2244726"/>
            <a:ext cx="1828710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7850" y="7204076"/>
            <a:ext cx="1828710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8943" y="730250"/>
            <a:ext cx="5257542" cy="1162367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318" y="730250"/>
            <a:ext cx="15467840" cy="1162367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618" y="3419476"/>
            <a:ext cx="210301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618" y="9178926"/>
            <a:ext cx="21030167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318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343793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730250"/>
            <a:ext cx="21030167" cy="2651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493" y="3362326"/>
            <a:ext cx="103150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493" y="5010150"/>
            <a:ext cx="103150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3793" y="3362326"/>
            <a:ext cx="103658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3793" y="5010150"/>
            <a:ext cx="103658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76318" y="730250"/>
            <a:ext cx="21030167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6318" y="3651250"/>
            <a:ext cx="21030167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76318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076803" y="12712700"/>
            <a:ext cx="8229196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7220354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ct val="401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>
            <a:extLst>
              <a:ext uri="{FF2B5EF4-FFF2-40B4-BE49-F238E27FC236}">
                <a16:creationId xmlns:a16="http://schemas.microsoft.com/office/drawing/2014/main" id="{8660446B-8A39-4996-8A5B-AD966233C02B}"/>
              </a:ext>
            </a:extLst>
          </p:cNvPr>
          <p:cNvGrpSpPr/>
          <p:nvPr/>
        </p:nvGrpSpPr>
        <p:grpSpPr>
          <a:xfrm flipH="1">
            <a:off x="12613414" y="8264517"/>
            <a:ext cx="12332072" cy="6000029"/>
            <a:chOff x="-281354" y="4089490"/>
            <a:chExt cx="6166339" cy="3000162"/>
          </a:xfrm>
        </p:grpSpPr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E75AA611-9F1D-4365-8C08-DF55545EFE26}"/>
                </a:ext>
              </a:extLst>
            </p:cNvPr>
            <p:cNvSpPr/>
            <p:nvPr/>
          </p:nvSpPr>
          <p:spPr>
            <a:xfrm>
              <a:off x="-281354" y="4880887"/>
              <a:ext cx="6166339" cy="2208765"/>
            </a:xfrm>
            <a:custGeom>
              <a:avLst/>
              <a:gdLst>
                <a:gd name="connsiteX0" fmla="*/ 140677 w 6166339"/>
                <a:gd name="connsiteY0" fmla="*/ 1042719 h 2388063"/>
                <a:gd name="connsiteX1" fmla="*/ 1922585 w 6166339"/>
                <a:gd name="connsiteY1" fmla="*/ 11088 h 2388063"/>
                <a:gd name="connsiteX2" fmla="*/ 2766646 w 6166339"/>
                <a:gd name="connsiteY2" fmla="*/ 1628873 h 2388063"/>
                <a:gd name="connsiteX3" fmla="*/ 5251939 w 6166339"/>
                <a:gd name="connsiteY3" fmla="*/ 1136503 h 2388063"/>
                <a:gd name="connsiteX4" fmla="*/ 6166339 w 6166339"/>
                <a:gd name="connsiteY4" fmla="*/ 2285365 h 2388063"/>
                <a:gd name="connsiteX5" fmla="*/ 0 w 6166339"/>
                <a:gd name="connsiteY5" fmla="*/ 2308811 h 2388063"/>
                <a:gd name="connsiteX6" fmla="*/ 140677 w 6166339"/>
                <a:gd name="connsiteY6" fmla="*/ 1042719 h 2388063"/>
                <a:gd name="connsiteX0-1" fmla="*/ 140677 w 6166339"/>
                <a:gd name="connsiteY0-2" fmla="*/ 859467 h 2204811"/>
                <a:gd name="connsiteX1-3" fmla="*/ 2250831 w 6166339"/>
                <a:gd name="connsiteY1-4" fmla="*/ 15405 h 2204811"/>
                <a:gd name="connsiteX2-5" fmla="*/ 2766646 w 6166339"/>
                <a:gd name="connsiteY2-6" fmla="*/ 1445621 h 2204811"/>
                <a:gd name="connsiteX3-7" fmla="*/ 5251939 w 6166339"/>
                <a:gd name="connsiteY3-8" fmla="*/ 953251 h 2204811"/>
                <a:gd name="connsiteX4-9" fmla="*/ 6166339 w 6166339"/>
                <a:gd name="connsiteY4-10" fmla="*/ 2102113 h 2204811"/>
                <a:gd name="connsiteX5-11" fmla="*/ 0 w 6166339"/>
                <a:gd name="connsiteY5-12" fmla="*/ 2125559 h 2204811"/>
                <a:gd name="connsiteX6-13" fmla="*/ 140677 w 6166339"/>
                <a:gd name="connsiteY6-14" fmla="*/ 859467 h 2204811"/>
                <a:gd name="connsiteX0-15" fmla="*/ 140677 w 6166339"/>
                <a:gd name="connsiteY0-16" fmla="*/ 911938 h 2257282"/>
                <a:gd name="connsiteX1-17" fmla="*/ 2250831 w 6166339"/>
                <a:gd name="connsiteY1-18" fmla="*/ 67876 h 2257282"/>
                <a:gd name="connsiteX2-19" fmla="*/ 2766646 w 6166339"/>
                <a:gd name="connsiteY2-20" fmla="*/ 1498092 h 2257282"/>
                <a:gd name="connsiteX3-21" fmla="*/ 5251939 w 6166339"/>
                <a:gd name="connsiteY3-22" fmla="*/ 1005722 h 2257282"/>
                <a:gd name="connsiteX4-23" fmla="*/ 6166339 w 6166339"/>
                <a:gd name="connsiteY4-24" fmla="*/ 2154584 h 2257282"/>
                <a:gd name="connsiteX5-25" fmla="*/ 0 w 6166339"/>
                <a:gd name="connsiteY5-26" fmla="*/ 2178030 h 2257282"/>
                <a:gd name="connsiteX6-27" fmla="*/ 140677 w 6166339"/>
                <a:gd name="connsiteY6-28" fmla="*/ 911938 h 2257282"/>
                <a:gd name="connsiteX0-29" fmla="*/ 140677 w 6166339"/>
                <a:gd name="connsiteY0-30" fmla="*/ 861495 h 2206839"/>
                <a:gd name="connsiteX1-31" fmla="*/ 2250831 w 6166339"/>
                <a:gd name="connsiteY1-32" fmla="*/ 17433 h 2206839"/>
                <a:gd name="connsiteX2-33" fmla="*/ 2883877 w 6166339"/>
                <a:gd name="connsiteY2-34" fmla="*/ 1494541 h 2206839"/>
                <a:gd name="connsiteX3-35" fmla="*/ 5251939 w 6166339"/>
                <a:gd name="connsiteY3-36" fmla="*/ 955279 h 2206839"/>
                <a:gd name="connsiteX4-37" fmla="*/ 6166339 w 6166339"/>
                <a:gd name="connsiteY4-38" fmla="*/ 2104141 h 2206839"/>
                <a:gd name="connsiteX5-39" fmla="*/ 0 w 6166339"/>
                <a:gd name="connsiteY5-40" fmla="*/ 2127587 h 2206839"/>
                <a:gd name="connsiteX6-41" fmla="*/ 140677 w 6166339"/>
                <a:gd name="connsiteY6-42" fmla="*/ 861495 h 2206839"/>
                <a:gd name="connsiteX0-43" fmla="*/ 140677 w 6166339"/>
                <a:gd name="connsiteY0-44" fmla="*/ 816376 h 2161720"/>
                <a:gd name="connsiteX1-45" fmla="*/ 2110154 w 6166339"/>
                <a:gd name="connsiteY1-46" fmla="*/ 19206 h 2161720"/>
                <a:gd name="connsiteX2-47" fmla="*/ 2883877 w 6166339"/>
                <a:gd name="connsiteY2-48" fmla="*/ 1449422 h 2161720"/>
                <a:gd name="connsiteX3-49" fmla="*/ 5251939 w 6166339"/>
                <a:gd name="connsiteY3-50" fmla="*/ 910160 h 2161720"/>
                <a:gd name="connsiteX4-51" fmla="*/ 6166339 w 6166339"/>
                <a:gd name="connsiteY4-52" fmla="*/ 2059022 h 2161720"/>
                <a:gd name="connsiteX5-53" fmla="*/ 0 w 6166339"/>
                <a:gd name="connsiteY5-54" fmla="*/ 2082468 h 2161720"/>
                <a:gd name="connsiteX6-55" fmla="*/ 140677 w 6166339"/>
                <a:gd name="connsiteY6-56" fmla="*/ 816376 h 2161720"/>
                <a:gd name="connsiteX0-57" fmla="*/ 140677 w 6166339"/>
                <a:gd name="connsiteY0-58" fmla="*/ 863421 h 2208765"/>
                <a:gd name="connsiteX1-59" fmla="*/ 2110154 w 6166339"/>
                <a:gd name="connsiteY1-60" fmla="*/ 66251 h 2208765"/>
                <a:gd name="connsiteX2-61" fmla="*/ 2883877 w 6166339"/>
                <a:gd name="connsiteY2-62" fmla="*/ 1496467 h 2208765"/>
                <a:gd name="connsiteX3-63" fmla="*/ 5251939 w 6166339"/>
                <a:gd name="connsiteY3-64" fmla="*/ 957205 h 2208765"/>
                <a:gd name="connsiteX4-65" fmla="*/ 6166339 w 6166339"/>
                <a:gd name="connsiteY4-66" fmla="*/ 2106067 h 2208765"/>
                <a:gd name="connsiteX5-67" fmla="*/ 0 w 6166339"/>
                <a:gd name="connsiteY5-68" fmla="*/ 2129513 h 2208765"/>
                <a:gd name="connsiteX6-69" fmla="*/ 140677 w 6166339"/>
                <a:gd name="connsiteY6-70" fmla="*/ 863421 h 220876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6166339" h="2208765">
                  <a:moveTo>
                    <a:pt x="140677" y="863421"/>
                  </a:moveTo>
                  <a:cubicBezTo>
                    <a:pt x="812800" y="298759"/>
                    <a:pt x="1371600" y="-179934"/>
                    <a:pt x="2110154" y="66251"/>
                  </a:cubicBezTo>
                  <a:cubicBezTo>
                    <a:pt x="2848708" y="312436"/>
                    <a:pt x="2360246" y="1347975"/>
                    <a:pt x="2883877" y="1496467"/>
                  </a:cubicBezTo>
                  <a:cubicBezTo>
                    <a:pt x="3407508" y="1644959"/>
                    <a:pt x="4704862" y="855605"/>
                    <a:pt x="5251939" y="957205"/>
                  </a:cubicBezTo>
                  <a:cubicBezTo>
                    <a:pt x="5799016" y="1058805"/>
                    <a:pt x="5992446" y="1586343"/>
                    <a:pt x="6166339" y="2106067"/>
                  </a:cubicBezTo>
                  <a:cubicBezTo>
                    <a:pt x="4110893" y="2113882"/>
                    <a:pt x="1082431" y="2317082"/>
                    <a:pt x="0" y="2129513"/>
                  </a:cubicBezTo>
                  <a:lnTo>
                    <a:pt x="140677" y="863421"/>
                  </a:lnTo>
                  <a:close/>
                </a:path>
              </a:pathLst>
            </a:custGeom>
            <a:solidFill>
              <a:srgbClr val="73D5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89001268-9318-4052-B1C0-5C5FE8736248}"/>
                </a:ext>
              </a:extLst>
            </p:cNvPr>
            <p:cNvSpPr/>
            <p:nvPr/>
          </p:nvSpPr>
          <p:spPr>
            <a:xfrm>
              <a:off x="-234462" y="4454770"/>
              <a:ext cx="5533293" cy="2625968"/>
            </a:xfrm>
            <a:custGeom>
              <a:avLst/>
              <a:gdLst>
                <a:gd name="connsiteX0" fmla="*/ 164124 w 5533293"/>
                <a:gd name="connsiteY0" fmla="*/ 70338 h 2625968"/>
                <a:gd name="connsiteX1" fmla="*/ 1125416 w 5533293"/>
                <a:gd name="connsiteY1" fmla="*/ 140676 h 2625968"/>
                <a:gd name="connsiteX2" fmla="*/ 1852247 w 5533293"/>
                <a:gd name="connsiteY2" fmla="*/ 1336430 h 2625968"/>
                <a:gd name="connsiteX3" fmla="*/ 2860431 w 5533293"/>
                <a:gd name="connsiteY3" fmla="*/ 1594338 h 2625968"/>
                <a:gd name="connsiteX4" fmla="*/ 4149970 w 5533293"/>
                <a:gd name="connsiteY4" fmla="*/ 1266092 h 2625968"/>
                <a:gd name="connsiteX5" fmla="*/ 5040924 w 5533293"/>
                <a:gd name="connsiteY5" fmla="*/ 1758461 h 2625968"/>
                <a:gd name="connsiteX6" fmla="*/ 5533293 w 5533293"/>
                <a:gd name="connsiteY6" fmla="*/ 2579076 h 2625968"/>
                <a:gd name="connsiteX7" fmla="*/ 0 w 5533293"/>
                <a:gd name="connsiteY7" fmla="*/ 2625968 h 2625968"/>
                <a:gd name="connsiteX8" fmla="*/ 164124 w 5533293"/>
                <a:gd name="connsiteY8" fmla="*/ 70338 h 262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3293" h="2625968">
                  <a:moveTo>
                    <a:pt x="164124" y="70338"/>
                  </a:moveTo>
                  <a:cubicBezTo>
                    <a:pt x="504093" y="-1"/>
                    <a:pt x="844062" y="-70339"/>
                    <a:pt x="1125416" y="140676"/>
                  </a:cubicBezTo>
                  <a:cubicBezTo>
                    <a:pt x="1406770" y="351691"/>
                    <a:pt x="1563078" y="1094153"/>
                    <a:pt x="1852247" y="1336430"/>
                  </a:cubicBezTo>
                  <a:cubicBezTo>
                    <a:pt x="2141416" y="1578707"/>
                    <a:pt x="2477477" y="1606061"/>
                    <a:pt x="2860431" y="1594338"/>
                  </a:cubicBezTo>
                  <a:cubicBezTo>
                    <a:pt x="3243385" y="1582615"/>
                    <a:pt x="3786555" y="1238738"/>
                    <a:pt x="4149970" y="1266092"/>
                  </a:cubicBezTo>
                  <a:cubicBezTo>
                    <a:pt x="4513385" y="1293446"/>
                    <a:pt x="4810370" y="1539630"/>
                    <a:pt x="5040924" y="1758461"/>
                  </a:cubicBezTo>
                  <a:cubicBezTo>
                    <a:pt x="5271478" y="1977292"/>
                    <a:pt x="5402385" y="2278184"/>
                    <a:pt x="5533293" y="2579076"/>
                  </a:cubicBezTo>
                  <a:lnTo>
                    <a:pt x="0" y="2625968"/>
                  </a:lnTo>
                  <a:lnTo>
                    <a:pt x="164124" y="70338"/>
                  </a:lnTo>
                  <a:close/>
                </a:path>
              </a:pathLst>
            </a:custGeom>
            <a:solidFill>
              <a:srgbClr val="ADE7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ABE5F49A-F825-4929-B1D1-61EF529A3827}"/>
                </a:ext>
              </a:extLst>
            </p:cNvPr>
            <p:cNvSpPr/>
            <p:nvPr/>
          </p:nvSpPr>
          <p:spPr>
            <a:xfrm>
              <a:off x="0" y="4089490"/>
              <a:ext cx="5181600" cy="3000162"/>
            </a:xfrm>
            <a:custGeom>
              <a:avLst/>
              <a:gdLst>
                <a:gd name="connsiteX0" fmla="*/ 0 w 5181600"/>
                <a:gd name="connsiteY0" fmla="*/ 69393 h 3000162"/>
                <a:gd name="connsiteX1" fmla="*/ 1101969 w 5181600"/>
                <a:gd name="connsiteY1" fmla="*/ 186624 h 3000162"/>
                <a:gd name="connsiteX2" fmla="*/ 1781908 w 5181600"/>
                <a:gd name="connsiteY2" fmla="*/ 1663731 h 3000162"/>
                <a:gd name="connsiteX3" fmla="*/ 3563815 w 5181600"/>
                <a:gd name="connsiteY3" fmla="*/ 1593393 h 3000162"/>
                <a:gd name="connsiteX4" fmla="*/ 5181600 w 5181600"/>
                <a:gd name="connsiteY4" fmla="*/ 3000162 h 300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1600" h="3000162">
                  <a:moveTo>
                    <a:pt x="0" y="69393"/>
                  </a:moveTo>
                  <a:cubicBezTo>
                    <a:pt x="402492" y="-4853"/>
                    <a:pt x="804984" y="-79099"/>
                    <a:pt x="1101969" y="186624"/>
                  </a:cubicBezTo>
                  <a:cubicBezTo>
                    <a:pt x="1398954" y="452347"/>
                    <a:pt x="1371600" y="1429270"/>
                    <a:pt x="1781908" y="1663731"/>
                  </a:cubicBezTo>
                  <a:cubicBezTo>
                    <a:pt x="2192216" y="1898193"/>
                    <a:pt x="2997200" y="1370655"/>
                    <a:pt x="3563815" y="1593393"/>
                  </a:cubicBezTo>
                  <a:cubicBezTo>
                    <a:pt x="4130430" y="1816131"/>
                    <a:pt x="4656015" y="2408146"/>
                    <a:pt x="5181600" y="3000162"/>
                  </a:cubicBezTo>
                </a:path>
              </a:pathLst>
            </a:custGeom>
            <a:noFill/>
            <a:ln>
              <a:solidFill>
                <a:srgbClr val="0C112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/>
            </a:p>
          </p:txBody>
        </p:sp>
      </p:grpSp>
    </p:spTree>
    <p:extLst>
      <p:ext uri="{BB962C8B-B14F-4D97-AF65-F5344CB8AC3E}">
        <p14:creationId xmlns:p14="http://schemas.microsoft.com/office/powerpoint/2010/main" val="147125609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ULLTEXTBEAUTIFYED" val="1"/>
  <p:tag name="COMMONDATA" val="eyJoZGlkIjoiMWZmNzAzMzFlOTc2MTY3OGNiYmVlMzFlNjIyMjUzZT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2">
      <a:majorFont>
        <a:latin typeface="OPPOSans M"/>
        <a:ea typeface="OPPOSans B"/>
        <a:cs typeface=""/>
      </a:majorFont>
      <a:minorFont>
        <a:latin typeface="OPPOSans R"/>
        <a:ea typeface="OPPOSans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843</TotalTime>
  <Words>0</Words>
  <Application>Microsoft Office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Arial</vt:lpstr>
      <vt:lpstr>OPPOSans R</vt:lpstr>
      <vt:lpstr>OPPOSans M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洪涛</dc:creator>
  <cp:lastModifiedBy>Administrator</cp:lastModifiedBy>
  <cp:revision>47</cp:revision>
  <dcterms:created xsi:type="dcterms:W3CDTF">2022-07-03T12:24:00Z</dcterms:created>
  <dcterms:modified xsi:type="dcterms:W3CDTF">2023-03-10T03:33:50Z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A6804BA1C28C4513BC491CECC6172305</vt:lpwstr>
  </property>
  <property fmtid="{D5CDD505-2E9C-101B-9397-08002B2CF9AE}" pid="3" name="KSOProductBuildVer">
    <vt:lpwstr>2052-11.1.0.11875</vt:lpwstr>
  </property>
</Properties>
</file>

<file path=docProps/thumbnail.jpeg>
</file>